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30240288" cy="5039995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3" userDrawn="1">
          <p15:clr>
            <a:srgbClr val="A4A3A4"/>
          </p15:clr>
        </p15:guide>
        <p15:guide id="2" pos="95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83"/>
  </p:normalViewPr>
  <p:slideViewPr>
    <p:cSldViewPr>
      <p:cViewPr varScale="1">
        <p:scale>
          <a:sx n="10" d="100"/>
          <a:sy n="10" d="100"/>
        </p:scale>
        <p:origin x="2082" y="12"/>
      </p:cViewPr>
      <p:guideLst>
        <p:guide orient="horz" pos="15873"/>
        <p:guide pos="95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05D96-8722-40C9-B4CF-7CAF6B115835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98713" y="1243013"/>
            <a:ext cx="20097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6CFD1-9380-47CB-839F-279DFBF2CF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90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6CFD1-9380-47CB-839F-279DFBF2CFA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15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8248329"/>
            <a:ext cx="25704245" cy="17546649"/>
          </a:xfrm>
          <a:prstGeom prst="rect">
            <a:avLst/>
          </a:prstGeom>
        </p:spPr>
        <p:txBody>
          <a:bodyPr anchor="b"/>
          <a:lstStyle>
            <a:lvl1pPr algn="ctr">
              <a:defRPr sz="19843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6471644"/>
            <a:ext cx="22680216" cy="1216831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445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0" y="13416653"/>
            <a:ext cx="26082248" cy="319783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485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683331"/>
            <a:ext cx="6520562" cy="4271162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683331"/>
            <a:ext cx="19183683" cy="427116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19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020" y="13416653"/>
            <a:ext cx="26082248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149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2565002"/>
            <a:ext cx="26082248" cy="20964976"/>
          </a:xfrm>
          <a:prstGeom prst="rect">
            <a:avLst/>
          </a:prstGeom>
        </p:spPr>
        <p:txBody>
          <a:bodyPr anchor="b"/>
          <a:lstStyle>
            <a:lvl1pPr>
              <a:defRPr sz="1984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33728315"/>
            <a:ext cx="26082248" cy="110249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875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3416653"/>
            <a:ext cx="12852122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3416653"/>
            <a:ext cx="12852122" cy="319783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78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683342"/>
            <a:ext cx="26082248" cy="9741661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2354992"/>
            <a:ext cx="12793057" cy="605499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8409982"/>
            <a:ext cx="12793057" cy="270783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2354992"/>
            <a:ext cx="12856061" cy="605499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8409982"/>
            <a:ext cx="12856061" cy="2707831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06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16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55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3359997"/>
            <a:ext cx="9753280" cy="11759988"/>
          </a:xfrm>
          <a:prstGeom prst="rect">
            <a:avLst/>
          </a:prstGeom>
        </p:spPr>
        <p:txBody>
          <a:bodyPr anchor="b"/>
          <a:lstStyle>
            <a:lvl1pPr>
              <a:defRPr sz="10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7256671"/>
            <a:ext cx="15309146" cy="35816631"/>
          </a:xfrm>
          <a:prstGeom prst="rect">
            <a:avLst/>
          </a:prstGeo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5119985"/>
            <a:ext cx="9753280" cy="28011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04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3359997"/>
            <a:ext cx="9753280" cy="11759988"/>
          </a:xfrm>
          <a:prstGeom prst="rect">
            <a:avLst/>
          </a:prstGeom>
        </p:spPr>
        <p:txBody>
          <a:bodyPr anchor="b"/>
          <a:lstStyle>
            <a:lvl1pPr>
              <a:defRPr sz="105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7256671"/>
            <a:ext cx="15309146" cy="3581663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5119985"/>
            <a:ext cx="9753280" cy="28011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167EA-7749-47C0-A366-2CE53ED5B90B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93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46713298"/>
            <a:ext cx="6804065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167EA-7749-47C0-A366-2CE53ED5B90B}" type="datetimeFigureOut">
              <a:rPr kumimoji="1" lang="ja-JP" altLang="en-US" smtClean="0"/>
              <a:t>2024/7/22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46713298"/>
            <a:ext cx="1020609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46713298"/>
            <a:ext cx="6804065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C8DF-B679-4D85-84F3-3F49E83168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97E8B07-DEC6-43E5-8529-BAF87CB9B87E}"/>
              </a:ext>
            </a:extLst>
          </p:cNvPr>
          <p:cNvSpPr/>
          <p:nvPr userDrawn="1"/>
        </p:nvSpPr>
        <p:spPr>
          <a:xfrm flipH="1">
            <a:off x="19266" y="49319950"/>
            <a:ext cx="30221022" cy="108000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9800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98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86B39E6-D3CD-897B-315B-E846D53E2F68}"/>
              </a:ext>
            </a:extLst>
          </p:cNvPr>
          <p:cNvSpPr/>
          <p:nvPr userDrawn="1"/>
        </p:nvSpPr>
        <p:spPr>
          <a:xfrm>
            <a:off x="-62405" y="-60960"/>
            <a:ext cx="45719" cy="609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 descr="アイコン&#10;&#10;自動的に生成された説明">
            <a:extLst>
              <a:ext uri="{FF2B5EF4-FFF2-40B4-BE49-F238E27FC236}">
                <a16:creationId xmlns:a16="http://schemas.microsoft.com/office/drawing/2014/main" id="{821EC869-A6A4-4CC8-BF11-28ECAB13641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42" y="-30481"/>
            <a:ext cx="30293130" cy="4290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4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kumimoji="1"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kumimoji="1"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ED59988-8BA8-4FB0-B3DB-A5009801CA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5976" y="16922226"/>
            <a:ext cx="12087907" cy="8036570"/>
          </a:xfrm>
          <a:prstGeom prst="rect">
            <a:avLst/>
          </a:prstGeom>
        </p:spPr>
      </p:pic>
      <p:sp>
        <p:nvSpPr>
          <p:cNvPr id="5" name="AutoShape 39">
            <a:extLst>
              <a:ext uri="{FF2B5EF4-FFF2-40B4-BE49-F238E27FC236}">
                <a16:creationId xmlns:a16="http://schemas.microsoft.com/office/drawing/2014/main" id="{F70B6F2E-6093-49C2-A8ED-750ADE0F2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4582605"/>
            <a:ext cx="28213422" cy="3967466"/>
          </a:xfrm>
          <a:prstGeom prst="roundRect">
            <a:avLst>
              <a:gd name="adj" fmla="val 2884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none" lIns="117331" tIns="58666" rIns="117331" bIns="58666" anchor="ctr"/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150938" indent="-4429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771650" indent="-354013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479675" indent="-354013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3189288" indent="-355600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6464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41036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5608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5018088" indent="-355600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ja-JP" altLang="en-US" sz="2618" b="0">
                <a:solidFill>
                  <a:schemeClr val="bg1"/>
                </a:solidFill>
              </a:rPr>
              <a:t>　</a:t>
            </a:r>
          </a:p>
        </p:txBody>
      </p:sp>
      <p:sp>
        <p:nvSpPr>
          <p:cNvPr id="6" name="AutoShape 11">
            <a:extLst>
              <a:ext uri="{FF2B5EF4-FFF2-40B4-BE49-F238E27FC236}">
                <a16:creationId xmlns:a16="http://schemas.microsoft.com/office/drawing/2014/main" id="{FC950A9F-C283-4633-A310-27EDDBD80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8766096"/>
            <a:ext cx="13419558" cy="103627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r>
              <a:rPr lang="ja-JP" altLang="en-US" sz="2337" b="0" dirty="0"/>
              <a:t>　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3331ACA6-6776-415A-B79F-DD92F1626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647" y="4934936"/>
            <a:ext cx="2724802" cy="1108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3530"/>
              </a:spcBef>
              <a:buClrTx/>
            </a:pPr>
            <a:r>
              <a:rPr lang="ja-JP" altLang="ja-JP" sz="6600" dirty="0">
                <a:solidFill>
                  <a:srgbClr val="401E25"/>
                </a:solidFill>
              </a:rPr>
              <a:t>演題名</a:t>
            </a:r>
          </a:p>
        </p:txBody>
      </p:sp>
      <p:sp>
        <p:nvSpPr>
          <p:cNvPr id="19" name="Text Box 16">
            <a:extLst>
              <a:ext uri="{FF2B5EF4-FFF2-40B4-BE49-F238E27FC236}">
                <a16:creationId xmlns:a16="http://schemas.microsoft.com/office/drawing/2014/main" id="{0BA807C7-DF2C-4B51-9DC6-CC8E327AA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1112" y="7090521"/>
            <a:ext cx="1211567" cy="70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2244"/>
              </a:spcBef>
              <a:buClrTx/>
              <a:defRPr/>
            </a:pPr>
            <a:r>
              <a:rPr lang="ja-JP" altLang="ja-JP" sz="4000" dirty="0">
                <a:solidFill>
                  <a:schemeClr val="tx1"/>
                </a:solidFill>
              </a:rPr>
              <a:t>所属</a:t>
            </a:r>
          </a:p>
        </p:txBody>
      </p:sp>
      <p:sp>
        <p:nvSpPr>
          <p:cNvPr id="21" name="Text Box 17">
            <a:extLst>
              <a:ext uri="{FF2B5EF4-FFF2-40B4-BE49-F238E27FC236}">
                <a16:creationId xmlns:a16="http://schemas.microsoft.com/office/drawing/2014/main" id="{D63926F0-C543-4EB1-A307-D5E5259E6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4993" y="6176342"/>
            <a:ext cx="5656694" cy="70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925" tIns="46194" rIns="91925" bIns="46194">
            <a:spAutoFit/>
          </a:bodyPr>
          <a:lstStyle>
            <a:lvl1pPr defTabSz="696913" eaLnBrk="0" hangingPunct="0">
              <a:spcBef>
                <a:spcPts val="475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tabLst>
                <a:tab pos="0" algn="l"/>
                <a:tab pos="693738" algn="l"/>
                <a:tab pos="1390650" algn="l"/>
                <a:tab pos="2085975" algn="l"/>
                <a:tab pos="2782888" algn="l"/>
                <a:tab pos="3478213" algn="l"/>
                <a:tab pos="4175125" algn="l"/>
                <a:tab pos="4872038" algn="l"/>
                <a:tab pos="5567363" algn="l"/>
                <a:tab pos="6264275" algn="l"/>
                <a:tab pos="6959600" algn="l"/>
                <a:tab pos="7656513" algn="l"/>
                <a:tab pos="8353425" algn="l"/>
                <a:tab pos="9048750" algn="l"/>
                <a:tab pos="9745663" algn="l"/>
                <a:tab pos="10440988" algn="l"/>
                <a:tab pos="11137900" algn="l"/>
                <a:tab pos="11834813" algn="l"/>
                <a:tab pos="12530138" algn="l"/>
                <a:tab pos="13227050" algn="l"/>
                <a:tab pos="13922375" algn="l"/>
              </a:tabLst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ts val="2244"/>
              </a:spcBef>
              <a:buClrTx/>
              <a:defRPr/>
            </a:pPr>
            <a:r>
              <a:rPr lang="ja-JP" altLang="ja-JP" sz="4000" dirty="0">
                <a:solidFill>
                  <a:schemeClr val="tx1"/>
                </a:solidFill>
              </a:rPr>
              <a:t>筆頭演者名，共同演者名</a:t>
            </a:r>
          </a:p>
        </p:txBody>
      </p:sp>
      <p:sp>
        <p:nvSpPr>
          <p:cNvPr id="23" name="Text Box 39">
            <a:extLst>
              <a:ext uri="{FF2B5EF4-FFF2-40B4-BE49-F238E27FC236}">
                <a16:creationId xmlns:a16="http://schemas.microsoft.com/office/drawing/2014/main" id="{2D015E29-38D5-4D37-9254-EBCF2411B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9587" y="4934936"/>
            <a:ext cx="6496772" cy="113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331" tIns="58666" rIns="117331" bIns="58666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  <a:defRPr/>
            </a:pPr>
            <a:r>
              <a:rPr lang="ja-JP" altLang="en-US" sz="6600" dirty="0">
                <a:solidFill>
                  <a:schemeClr val="tx1"/>
                </a:solidFill>
              </a:rPr>
              <a:t>演題番号</a:t>
            </a:r>
          </a:p>
        </p:txBody>
      </p:sp>
      <p:sp>
        <p:nvSpPr>
          <p:cNvPr id="25" name="Text Box 47">
            <a:extLst>
              <a:ext uri="{FF2B5EF4-FFF2-40B4-BE49-F238E27FC236}">
                <a16:creationId xmlns:a16="http://schemas.microsoft.com/office/drawing/2014/main" id="{F6D04C49-C0A5-4E5C-922F-480718221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713" y="10258586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27" name="Text Box 48">
            <a:extLst>
              <a:ext uri="{FF2B5EF4-FFF2-40B4-BE49-F238E27FC236}">
                <a16:creationId xmlns:a16="http://schemas.microsoft.com/office/drawing/2014/main" id="{0F9E1A47-6AAE-4579-9ECE-1A40183AF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74" y="8863107"/>
            <a:ext cx="2030901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88" dirty="0">
                <a:solidFill>
                  <a:schemeClr val="tx1"/>
                </a:solidFill>
              </a:rPr>
              <a:t>目　的</a:t>
            </a:r>
          </a:p>
        </p:txBody>
      </p:sp>
      <p:sp>
        <p:nvSpPr>
          <p:cNvPr id="29" name="AutoShape 58">
            <a:extLst>
              <a:ext uri="{FF2B5EF4-FFF2-40B4-BE49-F238E27FC236}">
                <a16:creationId xmlns:a16="http://schemas.microsoft.com/office/drawing/2014/main" id="{D5F9ED24-A1D5-4DB3-A903-E264A1EC9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900" y="16490123"/>
            <a:ext cx="13183075" cy="1036270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31" name="Text Box 59">
            <a:extLst>
              <a:ext uri="{FF2B5EF4-FFF2-40B4-BE49-F238E27FC236}">
                <a16:creationId xmlns:a16="http://schemas.microsoft.com/office/drawing/2014/main" id="{44831784-36ED-4A35-92B2-27BB5880A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2574" y="16538684"/>
            <a:ext cx="2030901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88" dirty="0">
                <a:solidFill>
                  <a:schemeClr val="tx1"/>
                </a:solidFill>
              </a:rPr>
              <a:t>方　法</a:t>
            </a:r>
          </a:p>
        </p:txBody>
      </p:sp>
      <p:sp>
        <p:nvSpPr>
          <p:cNvPr id="33" name="AutoShape 61">
            <a:extLst>
              <a:ext uri="{FF2B5EF4-FFF2-40B4-BE49-F238E27FC236}">
                <a16:creationId xmlns:a16="http://schemas.microsoft.com/office/drawing/2014/main" id="{39C6925E-1D65-4D2B-AA7D-C63E6FD47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2401" y="8766096"/>
            <a:ext cx="14313921" cy="1085716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35" name="Text Box 62">
            <a:extLst>
              <a:ext uri="{FF2B5EF4-FFF2-40B4-BE49-F238E27FC236}">
                <a16:creationId xmlns:a16="http://schemas.microsoft.com/office/drawing/2014/main" id="{E115A793-5136-4048-B4BE-A11393E6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10533" y="8863107"/>
            <a:ext cx="6218774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88" dirty="0">
                <a:solidFill>
                  <a:schemeClr val="tx1"/>
                </a:solidFill>
              </a:rPr>
              <a:t>結果　　　　　　</a:t>
            </a:r>
          </a:p>
        </p:txBody>
      </p:sp>
      <p:sp>
        <p:nvSpPr>
          <p:cNvPr id="37" name="Text Box 81">
            <a:extLst>
              <a:ext uri="{FF2B5EF4-FFF2-40B4-BE49-F238E27FC236}">
                <a16:creationId xmlns:a16="http://schemas.microsoft.com/office/drawing/2014/main" id="{AA5D7B3D-4E53-44BD-AC62-46CC4FE85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1329" y="17305768"/>
            <a:ext cx="4580442" cy="131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ja-JP" sz="7947" i="1" dirty="0">
                <a:solidFill>
                  <a:schemeClr val="bg1"/>
                </a:solidFill>
              </a:rPr>
              <a:t>Sample</a:t>
            </a:r>
          </a:p>
        </p:txBody>
      </p:sp>
      <p:pic>
        <p:nvPicPr>
          <p:cNvPr id="45" name="Picture 42" descr="C:\Users\tanaka_hi\AppData\Local\Microsoft\Windows\Temporary Internet Files\Content.IE5\I9USTIUH\20140721003239[1].png">
            <a:extLst>
              <a:ext uri="{FF2B5EF4-FFF2-40B4-BE49-F238E27FC236}">
                <a16:creationId xmlns:a16="http://schemas.microsoft.com/office/drawing/2014/main" id="{A720AB30-B5B9-4945-8069-4F87F0A3C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292" y="23527735"/>
            <a:ext cx="11956700" cy="748788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 Box 39">
            <a:extLst>
              <a:ext uri="{FF2B5EF4-FFF2-40B4-BE49-F238E27FC236}">
                <a16:creationId xmlns:a16="http://schemas.microsoft.com/office/drawing/2014/main" id="{3D4453BD-8748-461F-9F67-B50736F08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6671" y="4934936"/>
            <a:ext cx="3515847" cy="31830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17331" tIns="58666" rIns="117331" bIns="58666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6638" dirty="0">
                <a:solidFill>
                  <a:schemeClr val="tx1"/>
                </a:solidFill>
              </a:rPr>
              <a:t>筆頭</a:t>
            </a:r>
            <a:endParaRPr lang="en-US" altLang="ja-JP" sz="6638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6638" dirty="0">
                <a:solidFill>
                  <a:schemeClr val="tx1"/>
                </a:solidFill>
              </a:rPr>
              <a:t>演者</a:t>
            </a:r>
            <a:endParaRPr lang="en-US" altLang="ja-JP" sz="6638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ja-JP" altLang="en-US" sz="6638" dirty="0">
                <a:solidFill>
                  <a:schemeClr val="tx1"/>
                </a:solidFill>
              </a:rPr>
              <a:t>顔写真</a:t>
            </a:r>
          </a:p>
        </p:txBody>
      </p:sp>
      <p:sp>
        <p:nvSpPr>
          <p:cNvPr id="49" name="Text Box 48">
            <a:extLst>
              <a:ext uri="{FF2B5EF4-FFF2-40B4-BE49-F238E27FC236}">
                <a16:creationId xmlns:a16="http://schemas.microsoft.com/office/drawing/2014/main" id="{76EA7E87-710F-4D9B-9798-7DB1CF0AEB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92234" y="43417999"/>
            <a:ext cx="11242750" cy="43237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3600" dirty="0">
                <a:solidFill>
                  <a:schemeClr val="tx1"/>
                </a:solidFill>
              </a:rPr>
              <a:t>下記を必ず記入願います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1.COI</a:t>
            </a:r>
            <a:r>
              <a:rPr lang="ja-JP" altLang="en-US" sz="3600" dirty="0">
                <a:solidFill>
                  <a:schemeClr val="tx1"/>
                </a:solidFill>
              </a:rPr>
              <a:t>開示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ja-JP" sz="3600" dirty="0">
                <a:solidFill>
                  <a:schemeClr val="tx1"/>
                </a:solidFill>
              </a:rPr>
              <a:t>2.</a:t>
            </a:r>
            <a:r>
              <a:rPr lang="ja-JP" altLang="en-US" sz="3600" dirty="0">
                <a:solidFill>
                  <a:schemeClr val="tx1"/>
                </a:solidFill>
              </a:rPr>
              <a:t>倫理審査の承認についての記載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ja-JP" sz="36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defRPr/>
            </a:pPr>
            <a:endParaRPr lang="ja-JP" altLang="en-US" sz="5400" dirty="0">
              <a:solidFill>
                <a:schemeClr val="tx1"/>
              </a:solidFill>
            </a:endParaRPr>
          </a:p>
        </p:txBody>
      </p:sp>
      <p:sp>
        <p:nvSpPr>
          <p:cNvPr id="2" name="Text Box 47">
            <a:extLst>
              <a:ext uri="{FF2B5EF4-FFF2-40B4-BE49-F238E27FC236}">
                <a16:creationId xmlns:a16="http://schemas.microsoft.com/office/drawing/2014/main" id="{DC3F53A7-A2EF-45B1-B4CF-E992A5F98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27761" y="10258586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4" name="Text Box 47">
            <a:extLst>
              <a:ext uri="{FF2B5EF4-FFF2-40B4-BE49-F238E27FC236}">
                <a16:creationId xmlns:a16="http://schemas.microsoft.com/office/drawing/2014/main" id="{63B3BBBB-EC7F-411A-9549-5644A4CF5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713" y="18637342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233DBC51-211D-48D2-B4B6-51739F7BC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1713" y="31880663"/>
            <a:ext cx="12804335" cy="3400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ここにテキストを貼り付けて下さい。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バーの色や高さなどレイアウトは自由にご作成ください。</a:t>
            </a:r>
          </a:p>
          <a:p>
            <a:pPr eaLnBrk="1" hangingPunct="1">
              <a:spcBef>
                <a:spcPct val="0"/>
              </a:spcBef>
            </a:pPr>
            <a:endParaRPr lang="en-US" altLang="ja-JP" sz="360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endParaRPr lang="en-US" altLang="ja-JP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  <a:ea typeface="+mn-ea"/>
              </a:rPr>
              <a:t>推奨フォント：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en-US" sz="3600" b="0" dirty="0">
                <a:latin typeface="+mn-ea"/>
                <a:ea typeface="+mn-ea"/>
              </a:rPr>
              <a:t>明朝、</a:t>
            </a:r>
            <a:r>
              <a:rPr lang="en-US" altLang="ja-JP" sz="3600" b="0" dirty="0">
                <a:latin typeface="+mn-ea"/>
                <a:ea typeface="+mn-ea"/>
              </a:rPr>
              <a:t>MS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MSP</a:t>
            </a:r>
            <a:r>
              <a:rPr lang="ja-JP" altLang="ja-JP" sz="3600" b="0" dirty="0">
                <a:latin typeface="+mn-ea"/>
                <a:ea typeface="+mn-ea"/>
              </a:rPr>
              <a:t>ゴシック</a:t>
            </a:r>
            <a:r>
              <a:rPr lang="ja-JP" altLang="en-US" sz="3600" b="0" dirty="0">
                <a:latin typeface="+mn-ea"/>
                <a:ea typeface="+mn-ea"/>
              </a:rPr>
              <a:t>、</a:t>
            </a:r>
            <a:r>
              <a:rPr lang="en-US" altLang="ja-JP" sz="3600" b="0" dirty="0">
                <a:latin typeface="+mn-ea"/>
                <a:ea typeface="+mn-ea"/>
              </a:rPr>
              <a:t>Arial</a:t>
            </a:r>
            <a:endParaRPr lang="ja-JP" altLang="en-US" sz="3600" b="0" dirty="0">
              <a:latin typeface="+mn-ea"/>
              <a:ea typeface="+mn-ea"/>
            </a:endParaRPr>
          </a:p>
          <a:p>
            <a:pPr eaLnBrk="1" hangingPunct="1">
              <a:spcBef>
                <a:spcPct val="0"/>
              </a:spcBef>
            </a:pPr>
            <a:r>
              <a:rPr lang="ja-JP" altLang="ja-JP" sz="3600" b="0" dirty="0">
                <a:latin typeface="+mn-ea"/>
              </a:rPr>
              <a:t>推奨</a:t>
            </a:r>
            <a:r>
              <a:rPr lang="ja-JP" altLang="en-US" sz="3600" b="0" dirty="0">
                <a:latin typeface="+mn-ea"/>
              </a:rPr>
              <a:t>サイズ</a:t>
            </a:r>
            <a:r>
              <a:rPr lang="ja-JP" altLang="ja-JP" sz="3600" b="0" dirty="0">
                <a:latin typeface="+mn-ea"/>
              </a:rPr>
              <a:t>：</a:t>
            </a:r>
            <a:r>
              <a:rPr lang="en-US" altLang="ja-JP" sz="3600" b="0" dirty="0">
                <a:latin typeface="+mn-ea"/>
              </a:rPr>
              <a:t>30pt</a:t>
            </a:r>
            <a:r>
              <a:rPr lang="ja-JP" altLang="en-US" sz="3600" b="0" dirty="0">
                <a:latin typeface="+mn-ea"/>
              </a:rPr>
              <a:t>程度をお勧めします。</a:t>
            </a:r>
          </a:p>
        </p:txBody>
      </p:sp>
      <p:sp>
        <p:nvSpPr>
          <p:cNvPr id="22" name="AutoShape 61">
            <a:extLst>
              <a:ext uri="{FF2B5EF4-FFF2-40B4-BE49-F238E27FC236}">
                <a16:creationId xmlns:a16="http://schemas.microsoft.com/office/drawing/2014/main" id="{39C6925E-1D65-4D2B-AA7D-C63E6FD47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1375" y="28250560"/>
            <a:ext cx="14313921" cy="1085716"/>
          </a:xfrm>
          <a:prstGeom prst="roundRect">
            <a:avLst>
              <a:gd name="adj" fmla="val 1666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none" lIns="75708" tIns="37853" rIns="75708" bIns="37853" anchor="ctr"/>
          <a:lstStyle/>
          <a:p>
            <a:endParaRPr lang="ja-JP" altLang="en-US" sz="2337" b="0"/>
          </a:p>
        </p:txBody>
      </p:sp>
      <p:sp>
        <p:nvSpPr>
          <p:cNvPr id="24" name="Text Box 62">
            <a:extLst>
              <a:ext uri="{FF2B5EF4-FFF2-40B4-BE49-F238E27FC236}">
                <a16:creationId xmlns:a16="http://schemas.microsoft.com/office/drawing/2014/main" id="{E115A793-5136-4048-B4BE-A11393E61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52997" y="28409876"/>
            <a:ext cx="6218774" cy="767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08" tIns="37853" rIns="75708" bIns="37853">
            <a:spAutoFit/>
          </a:bodyPr>
          <a:lstStyle>
            <a:lvl1pPr defTabSz="696913" eaLnBrk="0" hangingPunct="0">
              <a:spcBef>
                <a:spcPts val="475"/>
              </a:spcBef>
              <a:defRPr sz="19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  <a:lvl2pPr marL="1017588" indent="-392113" defTabSz="696913" eaLnBrk="0" hangingPunct="0">
              <a:spcBef>
                <a:spcPts val="963"/>
              </a:spcBef>
              <a:defRPr sz="38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568450" indent="-312738" defTabSz="696913" eaLnBrk="0" hangingPunct="0">
              <a:spcBef>
                <a:spcPts val="850"/>
              </a:spcBef>
              <a:defRPr sz="35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2195513" indent="-312738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822575" indent="-314325" defTabSz="696913" eaLnBrk="0" hangingPunct="0">
              <a:spcBef>
                <a:spcPts val="650"/>
              </a:spcBef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32797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6pPr>
            <a:lvl7pPr marL="37369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7pPr>
            <a:lvl8pPr marL="41941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8pPr>
            <a:lvl9pPr marL="4651375" indent="-314325" defTabSz="696913" eaLnBrk="0" fontAlgn="base" hangingPunct="0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" charset="0"/>
              <a:defRPr sz="26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4488" dirty="0">
                <a:solidFill>
                  <a:schemeClr val="tx1"/>
                </a:solidFill>
              </a:rPr>
              <a:t>考察　　　　　　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D00C5B2-D4DC-CDCB-E829-C7DFC0811C24}"/>
              </a:ext>
            </a:extLst>
          </p:cNvPr>
          <p:cNvSpPr/>
          <p:nvPr/>
        </p:nvSpPr>
        <p:spPr>
          <a:xfrm>
            <a:off x="40250936" y="582962"/>
            <a:ext cx="23762640" cy="60074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/>
              <a:t>学会名のサイズ・デザインは</a:t>
            </a:r>
            <a:endParaRPr kumimoji="1" lang="en-US" altLang="ja-JP" sz="11500" dirty="0"/>
          </a:p>
          <a:p>
            <a:pPr algn="ctr"/>
            <a:r>
              <a:rPr kumimoji="1" lang="ja-JP" altLang="en-US" sz="11500" u="sng" dirty="0"/>
              <a:t>テンプレート通り</a:t>
            </a:r>
            <a:r>
              <a:rPr kumimoji="1" lang="ja-JP" altLang="en-US" sz="11500" dirty="0"/>
              <a:t>でお願いいたします</a:t>
            </a: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8592E4D-F856-28D7-9404-B8EADDF148A2}"/>
              </a:ext>
            </a:extLst>
          </p:cNvPr>
          <p:cNvCxnSpPr>
            <a:cxnSpLocks/>
          </p:cNvCxnSpPr>
          <p:nvPr/>
        </p:nvCxnSpPr>
        <p:spPr>
          <a:xfrm>
            <a:off x="30240288" y="1797375"/>
            <a:ext cx="10010648" cy="178931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932035F-C59A-EC79-B3C3-E657EA03F931}"/>
              </a:ext>
            </a:extLst>
          </p:cNvPr>
          <p:cNvSpPr/>
          <p:nvPr/>
        </p:nvSpPr>
        <p:spPr>
          <a:xfrm>
            <a:off x="-26252445" y="4145987"/>
            <a:ext cx="22034448" cy="1234413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500" dirty="0"/>
              <a:t>発表内容やデザインは、</a:t>
            </a:r>
            <a:endParaRPr kumimoji="1" lang="en-US" altLang="ja-JP" sz="11500" dirty="0"/>
          </a:p>
          <a:p>
            <a:pPr algn="ctr"/>
            <a:r>
              <a:rPr kumimoji="1" lang="ja-JP" altLang="en-US" sz="11500" dirty="0"/>
              <a:t>テンプレート通りでなくても</a:t>
            </a:r>
            <a:endParaRPr kumimoji="1" lang="en-US" altLang="ja-JP" sz="11500" dirty="0"/>
          </a:p>
          <a:p>
            <a:pPr algn="ctr"/>
            <a:r>
              <a:rPr kumimoji="1" lang="ja-JP" altLang="en-US" sz="11500" dirty="0"/>
              <a:t>構いません。</a:t>
            </a:r>
            <a:endParaRPr kumimoji="1" lang="en-US" altLang="ja-JP" sz="11500" dirty="0"/>
          </a:p>
          <a:p>
            <a:pPr algn="ctr"/>
            <a:r>
              <a:rPr kumimoji="1" lang="ja-JP" altLang="en-US" sz="11500" dirty="0"/>
              <a:t>ご自由に作成ください。</a:t>
            </a:r>
            <a:endParaRPr kumimoji="1" lang="en-US" altLang="ja-JP" sz="11500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8112F31-0F53-FB6F-6AA1-2610F74DFB95}"/>
              </a:ext>
            </a:extLst>
          </p:cNvPr>
          <p:cNvSpPr/>
          <p:nvPr/>
        </p:nvSpPr>
        <p:spPr>
          <a:xfrm>
            <a:off x="37874672" y="37955487"/>
            <a:ext cx="22034448" cy="982107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500" dirty="0"/>
              <a:t>COI</a:t>
            </a:r>
            <a:r>
              <a:rPr kumimoji="1" lang="ja-JP" altLang="en-US" sz="11500" dirty="0"/>
              <a:t>の開示は</a:t>
            </a:r>
            <a:r>
              <a:rPr kumimoji="1" lang="ja-JP" altLang="en-US" sz="11500" u="sng" dirty="0"/>
              <a:t>必ず</a:t>
            </a:r>
            <a:endParaRPr kumimoji="1" lang="en-US" altLang="ja-JP" sz="11500" u="sng" dirty="0"/>
          </a:p>
          <a:p>
            <a:pPr algn="ctr"/>
            <a:r>
              <a:rPr kumimoji="1" lang="ja-JP" altLang="en-US" sz="11500" dirty="0"/>
              <a:t>表記をお願いいたします。</a:t>
            </a:r>
            <a:endParaRPr kumimoji="1" lang="en-US" altLang="ja-JP" sz="11500" dirty="0"/>
          </a:p>
          <a:p>
            <a:pPr algn="ctr"/>
            <a:r>
              <a:rPr kumimoji="1" lang="ja-JP" altLang="en-US" sz="11500" dirty="0"/>
              <a:t>位置の規定はございません。</a:t>
            </a:r>
            <a:endParaRPr kumimoji="1" lang="en-US" altLang="ja-JP" sz="11500" dirty="0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E58CF653-DF1F-6AFB-4D83-8CDB0EEF5D41}"/>
              </a:ext>
            </a:extLst>
          </p:cNvPr>
          <p:cNvCxnSpPr>
            <a:cxnSpLocks/>
          </p:cNvCxnSpPr>
          <p:nvPr/>
        </p:nvCxnSpPr>
        <p:spPr>
          <a:xfrm flipV="1">
            <a:off x="-4189467" y="7427481"/>
            <a:ext cx="4189467" cy="313976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CF4909D-DD0A-CBE8-89F3-1473FC70F45C}"/>
              </a:ext>
            </a:extLst>
          </p:cNvPr>
          <p:cNvCxnSpPr>
            <a:cxnSpLocks/>
            <a:stCxn id="49" idx="3"/>
          </p:cNvCxnSpPr>
          <p:nvPr/>
        </p:nvCxnSpPr>
        <p:spPr>
          <a:xfrm flipV="1">
            <a:off x="28134984" y="42866023"/>
            <a:ext cx="9739688" cy="2713857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88D37AA0-4E0C-1991-4354-451D760BF09E}"/>
              </a:ext>
            </a:extLst>
          </p:cNvPr>
          <p:cNvCxnSpPr>
            <a:cxnSpLocks/>
          </p:cNvCxnSpPr>
          <p:nvPr/>
        </p:nvCxnSpPr>
        <p:spPr>
          <a:xfrm>
            <a:off x="30392688" y="1949775"/>
            <a:ext cx="10010648" cy="1789314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03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267</Words>
  <Application>Microsoft Office PowerPoint</Application>
  <PresentationFormat>ユーザー設定</PresentationFormat>
  <Paragraphs>53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murai</dc:creator>
  <cp:lastModifiedBy>江島　つばさ</cp:lastModifiedBy>
  <cp:revision>38</cp:revision>
  <cp:lastPrinted>2020-08-25T02:57:01Z</cp:lastPrinted>
  <dcterms:created xsi:type="dcterms:W3CDTF">2019-10-29T04:10:55Z</dcterms:created>
  <dcterms:modified xsi:type="dcterms:W3CDTF">2024-07-22T08:43:24Z</dcterms:modified>
</cp:coreProperties>
</file>