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0240288" cy="503999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3" userDrawn="1">
          <p15:clr>
            <a:srgbClr val="A4A3A4"/>
          </p15:clr>
        </p15:guide>
        <p15:guide id="2" pos="9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3"/>
  </p:normalViewPr>
  <p:slideViewPr>
    <p:cSldViewPr>
      <p:cViewPr varScale="1">
        <p:scale>
          <a:sx n="10" d="100"/>
          <a:sy n="10" d="100"/>
        </p:scale>
        <p:origin x="2082" y="12"/>
      </p:cViewPr>
      <p:guideLst>
        <p:guide orient="horz" pos="15873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05D96-8722-40C9-B4CF-7CAF6B115835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98713" y="1243013"/>
            <a:ext cx="20097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6CFD1-9380-47CB-839F-279DFBF2C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90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6CFD1-9380-47CB-839F-279DFBF2CF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15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8248329"/>
            <a:ext cx="25704245" cy="17546649"/>
          </a:xfrm>
          <a:prstGeom prst="rect">
            <a:avLst/>
          </a:prstGeom>
        </p:spPr>
        <p:txBody>
          <a:bodyPr anchor="b"/>
          <a:lstStyle>
            <a:lvl1pPr algn="ctr">
              <a:defRPr sz="19843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6471644"/>
            <a:ext cx="22680216" cy="121683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4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48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683331"/>
            <a:ext cx="6520562" cy="4271162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683331"/>
            <a:ext cx="19183683" cy="427116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14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2565002"/>
            <a:ext cx="26082248" cy="20964976"/>
          </a:xfrm>
          <a:prstGeom prst="rect">
            <a:avLst/>
          </a:prstGeom>
        </p:spPr>
        <p:txBody>
          <a:bodyPr anchor="b"/>
          <a:lstStyle>
            <a:lvl1pPr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33728315"/>
            <a:ext cx="26082248" cy="1102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5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2354992"/>
            <a:ext cx="12793057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8409982"/>
            <a:ext cx="12793057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2354992"/>
            <a:ext cx="12856061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8409982"/>
            <a:ext cx="12856061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06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6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55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4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9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A-7749-47C0-A366-2CE53ED5B90B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6713298"/>
            <a:ext cx="1020609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7E8B07-DEC6-43E5-8529-BAF87CB9B87E}"/>
              </a:ext>
            </a:extLst>
          </p:cNvPr>
          <p:cNvSpPr/>
          <p:nvPr userDrawn="1"/>
        </p:nvSpPr>
        <p:spPr>
          <a:xfrm flipH="1">
            <a:off x="19266" y="49319950"/>
            <a:ext cx="30221022" cy="1080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800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8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6B39E6-D3CD-897B-315B-E846D53E2F68}"/>
              </a:ext>
            </a:extLst>
          </p:cNvPr>
          <p:cNvSpPr/>
          <p:nvPr userDrawn="1"/>
        </p:nvSpPr>
        <p:spPr>
          <a:xfrm>
            <a:off x="-62405" y="-60960"/>
            <a:ext cx="45719" cy="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アイコン&#10;&#10;自動的に生成された説明">
            <a:extLst>
              <a:ext uri="{FF2B5EF4-FFF2-40B4-BE49-F238E27FC236}">
                <a16:creationId xmlns:a16="http://schemas.microsoft.com/office/drawing/2014/main" id="{821EC869-A6A4-4CC8-BF11-28ECAB13641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42" y="-30481"/>
            <a:ext cx="30293130" cy="429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kumimoji="1"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kumimoji="1"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ED59988-8BA8-4FB0-B3DB-A5009801C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5976" y="16922226"/>
            <a:ext cx="12087907" cy="8036570"/>
          </a:xfrm>
          <a:prstGeom prst="rect">
            <a:avLst/>
          </a:prstGeom>
        </p:spPr>
      </p:pic>
      <p:sp>
        <p:nvSpPr>
          <p:cNvPr id="5" name="AutoShape 39">
            <a:extLst>
              <a:ext uri="{FF2B5EF4-FFF2-40B4-BE49-F238E27FC236}">
                <a16:creationId xmlns:a16="http://schemas.microsoft.com/office/drawing/2014/main" id="{F70B6F2E-6093-49C2-A8ED-750ADE0F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4582605"/>
            <a:ext cx="28213422" cy="3967466"/>
          </a:xfrm>
          <a:prstGeom prst="roundRect">
            <a:avLst>
              <a:gd name="adj" fmla="val 288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none" lIns="117331" tIns="58666" rIns="117331" bIns="58666" anchor="ctr"/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150938" indent="-4429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771650" indent="-354013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479675" indent="-354013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3189288" indent="-355600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6464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41036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5608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50180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618" b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6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8766096"/>
            <a:ext cx="13419558" cy="103627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3331ACA6-6776-415A-B79F-DD92F1626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647" y="4934936"/>
            <a:ext cx="2724802" cy="110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530"/>
              </a:spcBef>
              <a:buClrTx/>
            </a:pPr>
            <a:r>
              <a:rPr lang="ja-JP" altLang="ja-JP" sz="6600" dirty="0">
                <a:solidFill>
                  <a:srgbClr val="401E25"/>
                </a:solidFill>
              </a:rPr>
              <a:t>演題名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0BA807C7-DF2C-4B51-9DC6-CC8E327AA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112" y="7090521"/>
            <a:ext cx="1211567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所属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D63926F0-C543-4EB1-A307-D5E5259E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993" y="6176342"/>
            <a:ext cx="5656694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筆頭演者名，共同演者名</a:t>
            </a: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2D015E29-38D5-4D37-9254-EBCF2411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9587" y="4934936"/>
            <a:ext cx="6496772" cy="113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r>
              <a:rPr lang="ja-JP" altLang="en-US" sz="6600" dirty="0">
                <a:solidFill>
                  <a:schemeClr val="tx1"/>
                </a:solidFill>
              </a:rPr>
              <a:t>演題番号</a:t>
            </a:r>
          </a:p>
        </p:txBody>
      </p:sp>
      <p:sp>
        <p:nvSpPr>
          <p:cNvPr id="25" name="Text Box 47">
            <a:extLst>
              <a:ext uri="{FF2B5EF4-FFF2-40B4-BE49-F238E27FC236}">
                <a16:creationId xmlns:a16="http://schemas.microsoft.com/office/drawing/2014/main" id="{F6D04C49-C0A5-4E5C-922F-48071822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10258586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27" name="Text Box 48">
            <a:extLst>
              <a:ext uri="{FF2B5EF4-FFF2-40B4-BE49-F238E27FC236}">
                <a16:creationId xmlns:a16="http://schemas.microsoft.com/office/drawing/2014/main" id="{0F9E1A47-6AAE-4579-9ECE-1A40183AF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8863107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目　的</a:t>
            </a:r>
          </a:p>
        </p:txBody>
      </p:sp>
      <p:sp>
        <p:nvSpPr>
          <p:cNvPr id="29" name="AutoShape 58">
            <a:extLst>
              <a:ext uri="{FF2B5EF4-FFF2-40B4-BE49-F238E27FC236}">
                <a16:creationId xmlns:a16="http://schemas.microsoft.com/office/drawing/2014/main" id="{D5F9ED24-A1D5-4DB3-A903-E264A1EC9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16490123"/>
            <a:ext cx="13183075" cy="103627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1" name="Text Box 59">
            <a:extLst>
              <a:ext uri="{FF2B5EF4-FFF2-40B4-BE49-F238E27FC236}">
                <a16:creationId xmlns:a16="http://schemas.microsoft.com/office/drawing/2014/main" id="{44831784-36ED-4A35-92B2-27BB5880A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16538684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方　法</a:t>
            </a:r>
          </a:p>
        </p:txBody>
      </p:sp>
      <p:sp>
        <p:nvSpPr>
          <p:cNvPr id="33" name="AutoShape 61">
            <a:extLst>
              <a:ext uri="{FF2B5EF4-FFF2-40B4-BE49-F238E27FC236}">
                <a16:creationId xmlns:a16="http://schemas.microsoft.com/office/drawing/2014/main" id="{39C6925E-1D65-4D2B-AA7D-C63E6FD47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401" y="8766096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5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0533" y="8863107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結果　　　　　　</a:t>
            </a:r>
          </a:p>
        </p:txBody>
      </p:sp>
      <p:sp>
        <p:nvSpPr>
          <p:cNvPr id="37" name="Text Box 81">
            <a:extLst>
              <a:ext uri="{FF2B5EF4-FFF2-40B4-BE49-F238E27FC236}">
                <a16:creationId xmlns:a16="http://schemas.microsoft.com/office/drawing/2014/main" id="{AA5D7B3D-4E53-44BD-AC62-46CC4FE85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329" y="17305768"/>
            <a:ext cx="4580442" cy="131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ja-JP" sz="7947" i="1" dirty="0">
                <a:solidFill>
                  <a:schemeClr val="bg1"/>
                </a:solidFill>
              </a:rPr>
              <a:t>Sample</a:t>
            </a:r>
          </a:p>
        </p:txBody>
      </p:sp>
      <p:pic>
        <p:nvPicPr>
          <p:cNvPr id="45" name="Picture 42" descr="C:\Users\tanaka_hi\AppData\Local\Microsoft\Windows\Temporary Internet Files\Content.IE5\I9USTIUH\20140721003239[1].png">
            <a:extLst>
              <a:ext uri="{FF2B5EF4-FFF2-40B4-BE49-F238E27FC236}">
                <a16:creationId xmlns:a16="http://schemas.microsoft.com/office/drawing/2014/main" id="{A720AB30-B5B9-4945-8069-4F87F0A3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292" y="23527735"/>
            <a:ext cx="11956700" cy="74878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Box 39">
            <a:extLst>
              <a:ext uri="{FF2B5EF4-FFF2-40B4-BE49-F238E27FC236}">
                <a16:creationId xmlns:a16="http://schemas.microsoft.com/office/drawing/2014/main" id="{3D4453BD-8748-461F-9F67-B50736F08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671" y="4934936"/>
            <a:ext cx="3515847" cy="3183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筆頭</a:t>
            </a:r>
            <a:endParaRPr lang="en-US" altLang="ja-JP" sz="6638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演者</a:t>
            </a:r>
            <a:endParaRPr lang="en-US" altLang="ja-JP" sz="6638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顔写真</a:t>
            </a:r>
          </a:p>
        </p:txBody>
      </p:sp>
      <p:sp>
        <p:nvSpPr>
          <p:cNvPr id="49" name="Text Box 48">
            <a:extLst>
              <a:ext uri="{FF2B5EF4-FFF2-40B4-BE49-F238E27FC236}">
                <a16:creationId xmlns:a16="http://schemas.microsoft.com/office/drawing/2014/main" id="{76EA7E87-710F-4D9B-9798-7DB1CF0A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234" y="43417999"/>
            <a:ext cx="11242750" cy="4323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下記を必ず記入願います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1.COI</a:t>
            </a:r>
            <a:r>
              <a:rPr lang="ja-JP" altLang="en-US" sz="3600" dirty="0">
                <a:solidFill>
                  <a:schemeClr val="tx1"/>
                </a:solidFill>
              </a:rPr>
              <a:t>開示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2.</a:t>
            </a:r>
            <a:r>
              <a:rPr lang="ja-JP" altLang="en-US" sz="3600" dirty="0">
                <a:solidFill>
                  <a:schemeClr val="tx1"/>
                </a:solidFill>
              </a:rPr>
              <a:t>倫理審査の承認についての記載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2" name="Text Box 47">
            <a:extLst>
              <a:ext uri="{FF2B5EF4-FFF2-40B4-BE49-F238E27FC236}">
                <a16:creationId xmlns:a16="http://schemas.microsoft.com/office/drawing/2014/main" id="{DC3F53A7-A2EF-45B1-B4CF-E992A5F98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7761" y="10258586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4" name="Text Box 47">
            <a:extLst>
              <a:ext uri="{FF2B5EF4-FFF2-40B4-BE49-F238E27FC236}">
                <a16:creationId xmlns:a16="http://schemas.microsoft.com/office/drawing/2014/main" id="{63B3BBBB-EC7F-411A-9549-5644A4CF5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18637342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233DBC51-211D-48D2-B4B6-51739F7B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13" y="31880663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22" name="AutoShape 61">
            <a:extLst>
              <a:ext uri="{FF2B5EF4-FFF2-40B4-BE49-F238E27FC236}">
                <a16:creationId xmlns:a16="http://schemas.microsoft.com/office/drawing/2014/main" id="{39C6925E-1D65-4D2B-AA7D-C63E6FD47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1375" y="28250560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24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2997" y="28409876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考察　　　　　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00C5B2-D4DC-CDCB-E829-C7DFC0811C24}"/>
              </a:ext>
            </a:extLst>
          </p:cNvPr>
          <p:cNvSpPr/>
          <p:nvPr/>
        </p:nvSpPr>
        <p:spPr>
          <a:xfrm>
            <a:off x="40250936" y="582962"/>
            <a:ext cx="23762640" cy="60074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/>
              <a:t>学会名のサイズ・デザインは</a:t>
            </a:r>
            <a:endParaRPr kumimoji="1" lang="en-US" altLang="ja-JP" sz="11500" dirty="0"/>
          </a:p>
          <a:p>
            <a:pPr algn="ctr"/>
            <a:r>
              <a:rPr kumimoji="1" lang="ja-JP" altLang="en-US" sz="11500" u="sng" dirty="0"/>
              <a:t>テンプレート通り</a:t>
            </a:r>
            <a:r>
              <a:rPr kumimoji="1" lang="ja-JP" altLang="en-US" sz="11500" dirty="0"/>
              <a:t>でお願いいたします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8592E4D-F856-28D7-9404-B8EADDF148A2}"/>
              </a:ext>
            </a:extLst>
          </p:cNvPr>
          <p:cNvCxnSpPr>
            <a:cxnSpLocks/>
          </p:cNvCxnSpPr>
          <p:nvPr/>
        </p:nvCxnSpPr>
        <p:spPr>
          <a:xfrm>
            <a:off x="30240288" y="1797375"/>
            <a:ext cx="10010648" cy="17893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932035F-C59A-EC79-B3C3-E657EA03F931}"/>
              </a:ext>
            </a:extLst>
          </p:cNvPr>
          <p:cNvSpPr/>
          <p:nvPr/>
        </p:nvSpPr>
        <p:spPr>
          <a:xfrm>
            <a:off x="-26252445" y="4145987"/>
            <a:ext cx="22034448" cy="123441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/>
              <a:t>発表内容やデザインは、</a:t>
            </a:r>
            <a:endParaRPr kumimoji="1" lang="en-US" altLang="ja-JP" sz="11500" dirty="0"/>
          </a:p>
          <a:p>
            <a:pPr algn="ctr"/>
            <a:r>
              <a:rPr kumimoji="1" lang="ja-JP" altLang="en-US" sz="11500" dirty="0"/>
              <a:t>テンプレート通りでなくても</a:t>
            </a:r>
            <a:endParaRPr kumimoji="1" lang="en-US" altLang="ja-JP" sz="11500" dirty="0"/>
          </a:p>
          <a:p>
            <a:pPr algn="ctr"/>
            <a:r>
              <a:rPr kumimoji="1" lang="ja-JP" altLang="en-US" sz="11500" dirty="0"/>
              <a:t>構いません。</a:t>
            </a:r>
            <a:endParaRPr kumimoji="1" lang="en-US" altLang="ja-JP" sz="11500" dirty="0"/>
          </a:p>
          <a:p>
            <a:pPr algn="ctr"/>
            <a:r>
              <a:rPr kumimoji="1" lang="ja-JP" altLang="en-US" sz="11500" dirty="0"/>
              <a:t>ご自由に作成ください。</a:t>
            </a:r>
            <a:endParaRPr kumimoji="1" lang="en-US" altLang="ja-JP" sz="115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8112F31-0F53-FB6F-6AA1-2610F74DFB95}"/>
              </a:ext>
            </a:extLst>
          </p:cNvPr>
          <p:cNvSpPr/>
          <p:nvPr/>
        </p:nvSpPr>
        <p:spPr>
          <a:xfrm>
            <a:off x="37874672" y="37955487"/>
            <a:ext cx="22034448" cy="982107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00" dirty="0"/>
              <a:t>COI</a:t>
            </a:r>
            <a:r>
              <a:rPr kumimoji="1" lang="ja-JP" altLang="en-US" sz="11500" dirty="0"/>
              <a:t>の開示は</a:t>
            </a:r>
            <a:r>
              <a:rPr kumimoji="1" lang="ja-JP" altLang="en-US" sz="11500" u="sng" dirty="0"/>
              <a:t>必ず</a:t>
            </a:r>
            <a:endParaRPr kumimoji="1" lang="en-US" altLang="ja-JP" sz="11500" u="sng" dirty="0"/>
          </a:p>
          <a:p>
            <a:pPr algn="ctr"/>
            <a:r>
              <a:rPr kumimoji="1" lang="ja-JP" altLang="en-US" sz="11500" dirty="0"/>
              <a:t>表記をお願いいたします。</a:t>
            </a:r>
            <a:endParaRPr kumimoji="1" lang="en-US" altLang="ja-JP" sz="11500" dirty="0"/>
          </a:p>
          <a:p>
            <a:pPr algn="ctr"/>
            <a:r>
              <a:rPr kumimoji="1" lang="ja-JP" altLang="en-US" sz="11500" dirty="0"/>
              <a:t>位置の規定はございません。</a:t>
            </a:r>
            <a:endParaRPr kumimoji="1" lang="en-US" altLang="ja-JP" sz="11500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58CF653-DF1F-6AFB-4D83-8CDB0EEF5D41}"/>
              </a:ext>
            </a:extLst>
          </p:cNvPr>
          <p:cNvCxnSpPr>
            <a:cxnSpLocks/>
          </p:cNvCxnSpPr>
          <p:nvPr/>
        </p:nvCxnSpPr>
        <p:spPr>
          <a:xfrm flipV="1">
            <a:off x="-4189467" y="7427481"/>
            <a:ext cx="4189467" cy="313976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CF4909D-DD0A-CBE8-89F3-1473FC70F45C}"/>
              </a:ext>
            </a:extLst>
          </p:cNvPr>
          <p:cNvCxnSpPr>
            <a:cxnSpLocks/>
            <a:stCxn id="49" idx="3"/>
          </p:cNvCxnSpPr>
          <p:nvPr/>
        </p:nvCxnSpPr>
        <p:spPr>
          <a:xfrm flipV="1">
            <a:off x="28134984" y="42866023"/>
            <a:ext cx="9739688" cy="271385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8D37AA0-4E0C-1991-4354-451D760BF09E}"/>
              </a:ext>
            </a:extLst>
          </p:cNvPr>
          <p:cNvCxnSpPr>
            <a:cxnSpLocks/>
          </p:cNvCxnSpPr>
          <p:nvPr/>
        </p:nvCxnSpPr>
        <p:spPr>
          <a:xfrm>
            <a:off x="30392688" y="1949775"/>
            <a:ext cx="10010648" cy="17893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0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267</Words>
  <Application>Microsoft Office PowerPoint</Application>
  <PresentationFormat>ユーザー設定</PresentationFormat>
  <Paragraphs>53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murai</dc:creator>
  <cp:lastModifiedBy>江島　つばさ</cp:lastModifiedBy>
  <cp:revision>38</cp:revision>
  <cp:lastPrinted>2020-08-25T02:57:01Z</cp:lastPrinted>
  <dcterms:created xsi:type="dcterms:W3CDTF">2019-10-29T04:10:55Z</dcterms:created>
  <dcterms:modified xsi:type="dcterms:W3CDTF">2024-07-22T08:43:24Z</dcterms:modified>
</cp:coreProperties>
</file>