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D77122F-B2D2-4EC2-91F5-CA24B7C1A0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44994-531B-499F-9161-80AFD003D2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09379-A14C-4282-9C5A-BC841F140B9A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D69CDC-D68C-46DD-BA42-32EF0527E4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910FF7-5AB3-4F3E-9D0F-F4D719A5D6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60EA-9E34-4D94-AA01-28F6219DE0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957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5280F7-715E-46A5-AE81-57313A076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202A76-9BCD-4823-95B6-CFE2FE6E3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72A20D-81D6-49C9-AF6E-5D6B2675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8958E-CEC8-4703-BA1D-A73741D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DD7276-6D8D-42D9-AFAC-FC35D1A6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6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CB633-C897-4581-BD7A-34275027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2DA2DF-4202-4BBE-AE7B-CB76BC038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9A447-C11B-4244-B40E-8B915F20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5E506-90AD-4E15-9C20-D058130C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818D1-5445-4BA3-962A-60538CAB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D4454BC-BE14-445B-A6EA-FA8CDD054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13CA-1AD4-40AD-AC9B-BD0922C4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24CEF-CE99-4C99-BE99-D42BEC8E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CFC13-00AD-456E-BDDC-505713FF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A2C892-9861-41CD-8509-C1A86C09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2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E0037-630C-4793-A422-E6D0CD6FE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94D85C-98C1-4CCD-B242-B50F1AD5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49C2A-60D5-48A6-ADB3-F7EA5A20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0C9A7-71D6-45D4-A9F0-2E1E9D3F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ACC1A-5CDF-4999-AF73-EA78572C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C1DB1-40B9-478B-82AC-916E6691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5CA9F5-41EF-4EE7-9B3A-330CDA6DC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E1EFA4-A520-4310-A7E0-13069DFF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49F45A-BDF7-45BD-8982-3BE5F94E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68A2C-777E-4D7C-996E-60144249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94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9C2F3-54F2-4C25-8EAA-CE5B8B5E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D71C5-DBBB-470F-BBCC-394E4655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6C910B-2966-49AD-B086-9F8B1FD6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650A64-D7DB-4287-9ADC-2126F965D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8F3209-4205-432F-BE4C-C98A9012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B66FEF-32B1-4B62-A17B-6770F59B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E1FA7-A9B8-4413-8F4F-468BA563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3A1B7-CA10-4F31-8D93-24C2EFC23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210A89-FDCC-44A3-804E-79FB672E9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63EFB0-617C-4C81-9F96-57A8D9129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CA1B71-D2F4-4BCF-94ED-50A2909C4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D301B0-E442-4620-9453-4E884ECB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26796A-2BB9-43EF-A3FA-10B0C7D7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239B4D-EE4B-4C09-9C86-A8FCD5F7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60852-7ADA-4CA2-AC3B-5DB7740E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D023CD-9093-4DCA-AD2B-644FE498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DF0C7C-30FB-449C-A482-3552B178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864246-948C-48C9-939F-98A1626B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45A4B3-DF0B-4EE4-9F04-7DC56A87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DC9E1B-80D3-4088-B361-B6966BA1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1A0B9E-3874-47ED-8A73-3A104A2A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6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03A91-EB6F-4931-A0C4-78C2896C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49F2CD-14C1-4220-A2D8-9FE2549F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479F6-E5B7-4B62-B8FC-CCA0E7097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968AF6-8729-4EA3-9EDC-53AD3A84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06DE36-B887-49E4-A68D-78663A48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66A1CC-6FDC-4EBC-83C9-F2846021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3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D90B9-01B9-4BED-892B-759C55FB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D1D1BD-FBA3-47B3-8B3E-BBECB4275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BF2890-2069-4A88-9DF4-93D4CC291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2033A-7BA8-4639-82D7-C21C3F2C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348A23-C8C8-48C6-8B42-D417C516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D0DBE9-F984-4CF3-87B8-81F35DFA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8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271F1C7C-B165-43C9-ACBB-C7BFC1F0EBEF}"/>
              </a:ext>
            </a:extLst>
          </p:cNvPr>
          <p:cNvSpPr txBox="1">
            <a:spLocks/>
          </p:cNvSpPr>
          <p:nvPr userDrawn="1"/>
        </p:nvSpPr>
        <p:spPr>
          <a:xfrm>
            <a:off x="2152650" y="184458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1668C9-CBA8-44B2-893E-5C8FD66164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0" y="1257479"/>
            <a:ext cx="9144000" cy="2339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kumimoji="0"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5">
            <a:extLst>
              <a:ext uri="{FF2B5EF4-FFF2-40B4-BE49-F238E27FC236}">
                <a16:creationId xmlns:a16="http://schemas.microsoft.com/office/drawing/2014/main" id="{E9ED5391-A3EC-4B71-8CDF-E4FE1EE033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44650" y="1297167"/>
            <a:ext cx="2251075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defRPr/>
            </a:pPr>
            <a:r>
              <a:rPr kumimoji="0" lang="ja-JP" altLang="en-US" sz="2800" b="1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共著者名：</a:t>
            </a:r>
            <a:endParaRPr kumimoji="0" lang="en-US" altLang="ja-JP" sz="2800" b="1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715ABB75-971D-48C5-8F25-033B563632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3468092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ja-JP" altLang="en-US" sz="2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演題発表内容に関連し、発表者らが開示すべきＣＯＩ関係にある企業等として、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FAE88FB-FF70-4045-B889-1A0B658FEA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0" y="18958"/>
            <a:ext cx="9144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4000" dirty="0">
                <a:solidFill>
                  <a:schemeClr val="tx1"/>
                </a:solidFill>
              </a:rPr>
              <a:t>第</a:t>
            </a:r>
            <a:r>
              <a:rPr lang="en-US" altLang="ja-JP" sz="4000" dirty="0">
                <a:solidFill>
                  <a:schemeClr val="tx1"/>
                </a:solidFill>
              </a:rPr>
              <a:t>78</a:t>
            </a:r>
            <a:r>
              <a:rPr lang="ja-JP" altLang="en-US" sz="4000" dirty="0">
                <a:solidFill>
                  <a:schemeClr val="tx1"/>
                </a:solidFill>
              </a:rPr>
              <a:t>回日本体力医学会大会</a:t>
            </a:r>
            <a:endParaRPr lang="en-US" altLang="ja-JP" sz="4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altLang="ja-JP" sz="4000" dirty="0">
                <a:solidFill>
                  <a:schemeClr val="tx1"/>
                </a:solidFill>
              </a:rPr>
              <a:t>COI</a:t>
            </a:r>
            <a:r>
              <a:rPr lang="ja-JP" altLang="en-US" sz="4000" dirty="0">
                <a:solidFill>
                  <a:schemeClr val="tx1"/>
                </a:solidFill>
              </a:rPr>
              <a:t>開示</a:t>
            </a:r>
          </a:p>
        </p:txBody>
      </p:sp>
    </p:spTree>
    <p:extLst>
      <p:ext uri="{BB962C8B-B14F-4D97-AF65-F5344CB8AC3E}">
        <p14:creationId xmlns:p14="http://schemas.microsoft.com/office/powerpoint/2010/main" val="135696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91C1FD7-771A-4577-AF8D-1591A4BEC01F}"/>
              </a:ext>
            </a:extLst>
          </p:cNvPr>
          <p:cNvSpPr txBox="1">
            <a:spLocks noChangeArrowheads="1"/>
          </p:cNvSpPr>
          <p:nvPr/>
        </p:nvSpPr>
        <p:spPr>
          <a:xfrm>
            <a:off x="3824423" y="3911395"/>
            <a:ext cx="4543154" cy="28273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（例）該当項目のみ記載してください。</a:t>
            </a:r>
            <a:endParaRPr kumimoji="0" lang="en-US" altLang="ja-JP" sz="1800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①顧問：　〇〇製薬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②株保有・利益：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③特許使用料：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④講演料：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⑤原稿料：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  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⑦奨学寄付金：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⑧寄附講座所属：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⑨贈答品などの報酬：　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 　　　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i="1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kern="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3052E-DE99-4A57-9F87-517C6589B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677" y="1298924"/>
            <a:ext cx="65817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●●●●●●●●●●●●●●</a:t>
            </a:r>
          </a:p>
          <a:p>
            <a:pPr eaLnBrk="1" hangingPunct="1"/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〇〇 〇〇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□□、□□ □□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□□ □□、□□ □□　</a:t>
            </a:r>
            <a:endParaRPr kumimoji="0" lang="en-US" altLang="ja-JP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343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96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游ゴシック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江島　つばさ</cp:lastModifiedBy>
  <cp:revision>5</cp:revision>
  <dcterms:created xsi:type="dcterms:W3CDTF">2019-08-15T04:07:59Z</dcterms:created>
  <dcterms:modified xsi:type="dcterms:W3CDTF">2024-07-04T06:23:52Z</dcterms:modified>
</cp:coreProperties>
</file>